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64" r:id="rId2"/>
    <p:sldId id="256" r:id="rId3"/>
    <p:sldId id="263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86"/>
  </p:normalViewPr>
  <p:slideViewPr>
    <p:cSldViewPr snapToGrid="0" snapToObjects="1">
      <p:cViewPr varScale="1">
        <p:scale>
          <a:sx n="90" d="100"/>
          <a:sy n="90" d="100"/>
        </p:scale>
        <p:origin x="23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5726E-3B8D-6C4C-B07D-81842FB6BC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C44513-799E-CA4F-9BAE-A2D0EC443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39ECE-3945-AA40-AAB5-BE8AE6688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4DD8F-9030-5347-BCA0-08A5F56AB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B89D0-B4E2-9F46-9AFE-E35707BCF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31121-CA89-2449-B4B6-5C72CE8A5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B5B0FA-4E72-FD49-84F3-E612643D8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269DC-578C-2547-AE23-76C465040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FCD4A-8E72-F04E-86A8-115FEE3FC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55076-75FA-5448-AEBF-1BE76D9E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6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4521A-094B-6843-843D-B6BCC50FD5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C18311-9093-5C43-AAAA-3C2DFBBFA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30C3F-3121-5942-A136-AFA5EF85E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E8D8D-5076-1444-9AD3-D10C35D1A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078B7-592E-7E45-9338-7DA5EB9F8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7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9A411-D6E7-EF4C-A470-1C8E0C9B0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C863-7E65-514B-8154-8D8A07E92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3BCC3-12DA-C549-B24B-2738CD2AB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D3BD4-6DC6-C64E-AE7C-98AC8338C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8DED2-F056-A546-96B8-5BDB57698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44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86ED9-ED83-3A42-924C-19A7C9772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2C80C6-EFAE-0D4D-AF3A-32323FCFE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61C41-A866-5841-A85C-E3ACD421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76959-832F-634B-80FD-6B5D3000C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7D2D2-994A-054B-91B1-099F0284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821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16243-B507-FA49-A221-993584A7E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04299-77BE-CE44-BC35-06983530EB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4502E7-D4B7-CB4E-8A64-FC5B2A213D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02F41C-5B9F-B44C-A6A3-37A260187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7A970-CB30-2F40-B920-769F110D2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DF811-59B4-B743-92B3-585576680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90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38B27-19BB-8F44-9860-FB7C019FC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9446CF-6317-B547-99F3-C34E59C60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53AFB3-BAD0-CE46-9A53-C8830EC863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A74CC7-C28F-934B-A768-29FEFA9781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280FE5-ADF7-A442-A4D9-CA11D611E0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BAB179-C9AF-B447-88D9-0C3E311C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2730C6-437D-4742-88D8-598D8D7F7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AC9886-8A1F-E045-A5A1-7E6D436F6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04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91C4-5646-E644-B2D2-FF5156ED1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33F25D-4A3D-3248-B78C-A14D15E6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F03633-4E95-0049-9763-BB140878D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C0D65F-DCCC-454E-9096-6B4D43C17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7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A8011D-F7C0-D34D-B394-D5853FD43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97CE88-1DBA-F64C-A2E9-52D7DAE10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D9DD0C-8F8B-3246-95DA-977B6282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05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D4360-3C6B-0E47-9465-012C4EA6C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B7FCC-6476-6641-A63E-7DCC52BCF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505B1-ED57-E643-914B-90A0090180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69539C-B278-F141-8580-286C49051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0D77F-0535-D541-A437-DCE078E8A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A13FA-E178-DF41-90C3-604D8A1C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15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19285-DEFC-5449-B3D9-C0B163B76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EEA442-0A7E-2A41-A4DF-ABA67253CF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C399AF-6ADE-B14D-892F-AE6F319FC0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3C259E-D2B1-5D49-911B-8FC9D982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BE96C2-7D5E-404C-8348-CDADA8A56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108FE-C2C8-2741-A5B3-D0B603A50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3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6370D0-E303-A04A-8558-AB1ECE3F4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47972A-D877-EC4E-891F-232934B5C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64D25-AE96-A941-88C1-2313A399B5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0B02A-C699-7E43-B848-7146E85EE926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552AC-9F9F-A74A-AAFA-1821881F7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C9875-F39D-834F-A48F-D9BE02C67E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37C16-FB18-5C4A-B583-2225E1FFE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872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DBF916-7B4B-DD44-A280-8480C0D40A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71" t="2959" r="9460" b="8159"/>
          <a:stretch/>
        </p:blipFill>
        <p:spPr>
          <a:xfrm>
            <a:off x="0" y="1071563"/>
            <a:ext cx="7370690" cy="4786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BE6230-E5BB-3844-8071-1CD350F9A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221" y="293212"/>
            <a:ext cx="4325429" cy="57218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60EE84-DD98-4042-A239-EBFD0F74F060}"/>
              </a:ext>
            </a:extLst>
          </p:cNvPr>
          <p:cNvSpPr txBox="1"/>
          <p:nvPr/>
        </p:nvSpPr>
        <p:spPr>
          <a:xfrm>
            <a:off x="4574874" y="5170644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Fiber Coupling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8D49B1-847A-6445-9CF7-6FDBFB742DF4}"/>
              </a:ext>
            </a:extLst>
          </p:cNvPr>
          <p:cNvSpPr txBox="1"/>
          <p:nvPr/>
        </p:nvSpPr>
        <p:spPr>
          <a:xfrm>
            <a:off x="1779059" y="4985978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F</a:t>
            </a:r>
            <a:r>
              <a:rPr lang="en-US" sz="2000" dirty="0">
                <a:solidFill>
                  <a:schemeClr val="bg1"/>
                </a:solidFill>
              </a:rPr>
              <a:t>iber </a:t>
            </a:r>
            <a:r>
              <a:rPr lang="en-US" altLang="zh-CN" sz="2000" dirty="0">
                <a:solidFill>
                  <a:schemeClr val="bg1"/>
                </a:solidFill>
              </a:rPr>
              <a:t>R</a:t>
            </a:r>
            <a:r>
              <a:rPr lang="en-US" sz="2000" dirty="0">
                <a:solidFill>
                  <a:schemeClr val="bg1"/>
                </a:solidFill>
              </a:rPr>
              <a:t>od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9972EC-3595-464D-B08B-11A00D204066}"/>
              </a:ext>
            </a:extLst>
          </p:cNvPr>
          <p:cNvSpPr txBox="1"/>
          <p:nvPr/>
        </p:nvSpPr>
        <p:spPr>
          <a:xfrm>
            <a:off x="2052901" y="1287246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Imaging Chip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FD2FA9-5668-324A-BF13-0D4842CBAEEC}"/>
              </a:ext>
            </a:extLst>
          </p:cNvPr>
          <p:cNvSpPr txBox="1"/>
          <p:nvPr/>
        </p:nvSpPr>
        <p:spPr>
          <a:xfrm>
            <a:off x="1045861" y="2392767"/>
            <a:ext cx="1252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Prism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8B4C0C-7B5D-3046-884F-FDC3F3385DC0}"/>
              </a:ext>
            </a:extLst>
          </p:cNvPr>
          <p:cNvSpPr txBox="1"/>
          <p:nvPr/>
        </p:nvSpPr>
        <p:spPr>
          <a:xfrm>
            <a:off x="133350" y="4342741"/>
            <a:ext cx="1080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Lens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1C671-1E3F-134E-87B0-FD1C41B0AF20}"/>
              </a:ext>
            </a:extLst>
          </p:cNvPr>
          <p:cNvSpPr txBox="1"/>
          <p:nvPr/>
        </p:nvSpPr>
        <p:spPr>
          <a:xfrm>
            <a:off x="7096847" y="6164678"/>
            <a:ext cx="50951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highlight>
                  <a:srgbClr val="FFFF00"/>
                </a:highlight>
              </a:rPr>
              <a:t>Laser Power Supply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and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Water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Cooling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System</a:t>
            </a:r>
            <a:endParaRPr lang="en-US" sz="2000" b="1" dirty="0">
              <a:highlight>
                <a:srgbClr val="FFFF00"/>
              </a:highlight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7F16782-56A7-1140-B7C0-368D1CD8EC3A}"/>
              </a:ext>
            </a:extLst>
          </p:cNvPr>
          <p:cNvCxnSpPr>
            <a:cxnSpLocks/>
          </p:cNvCxnSpPr>
          <p:nvPr/>
        </p:nvCxnSpPr>
        <p:spPr>
          <a:xfrm flipH="1" flipV="1">
            <a:off x="10481773" y="5570754"/>
            <a:ext cx="402971" cy="475457"/>
          </a:xfrm>
          <a:prstGeom prst="straightConnector1">
            <a:avLst/>
          </a:prstGeom>
          <a:ln w="635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9DEC342-EE1C-E747-823E-54FEC6FCFF62}"/>
              </a:ext>
            </a:extLst>
          </p:cNvPr>
          <p:cNvSpPr txBox="1"/>
          <p:nvPr/>
        </p:nvSpPr>
        <p:spPr>
          <a:xfrm>
            <a:off x="5029982" y="2592822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RGB</a:t>
            </a:r>
            <a:r>
              <a:rPr lang="zh-CN" alt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Laser</a:t>
            </a:r>
            <a:r>
              <a:rPr lang="zh-CN" alt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Diodes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176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BD5D79-D425-EC49-8A57-B15225628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D56187-DAE5-DA48-9122-F68DCD8AE36A}"/>
              </a:ext>
            </a:extLst>
          </p:cNvPr>
          <p:cNvSpPr txBox="1"/>
          <p:nvPr/>
        </p:nvSpPr>
        <p:spPr>
          <a:xfrm>
            <a:off x="7072313" y="5240185"/>
            <a:ext cx="2372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highlight>
                  <a:srgbClr val="FFFF00"/>
                </a:highlight>
              </a:rPr>
              <a:t>Red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LD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Driver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Array</a:t>
            </a:r>
            <a:endParaRPr lang="en-US" sz="2000" b="1" dirty="0">
              <a:highlight>
                <a:srgbClr val="FFFF00"/>
              </a:highlight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ACF6C4-6740-904A-B8A3-97A7D2860C06}"/>
              </a:ext>
            </a:extLst>
          </p:cNvPr>
          <p:cNvCxnSpPr>
            <a:cxnSpLocks/>
          </p:cNvCxnSpPr>
          <p:nvPr/>
        </p:nvCxnSpPr>
        <p:spPr>
          <a:xfrm>
            <a:off x="3247247" y="1192321"/>
            <a:ext cx="471487" cy="30008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86E27B3-B07C-A446-9795-416120FB197F}"/>
              </a:ext>
            </a:extLst>
          </p:cNvPr>
          <p:cNvSpPr txBox="1"/>
          <p:nvPr/>
        </p:nvSpPr>
        <p:spPr>
          <a:xfrm>
            <a:off x="1535676" y="1984532"/>
            <a:ext cx="2521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highlight>
                  <a:srgbClr val="FFFF00"/>
                </a:highlight>
              </a:rPr>
              <a:t>Blue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LD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Drive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Array</a:t>
            </a:r>
            <a:endParaRPr lang="en-US" sz="2000" b="1" dirty="0">
              <a:highlight>
                <a:srgbClr val="FFFF00"/>
              </a:highligh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F304CB-CD18-484E-83B5-F3D7B8E3621C}"/>
              </a:ext>
            </a:extLst>
          </p:cNvPr>
          <p:cNvSpPr txBox="1"/>
          <p:nvPr/>
        </p:nvSpPr>
        <p:spPr>
          <a:xfrm>
            <a:off x="1492265" y="792211"/>
            <a:ext cx="2803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highlight>
                  <a:srgbClr val="FFFF00"/>
                </a:highlight>
              </a:rPr>
              <a:t>Green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LD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Driver</a:t>
            </a:r>
            <a:r>
              <a:rPr lang="zh-CN" altLang="en-US" sz="2000" b="1" dirty="0">
                <a:highlight>
                  <a:srgbClr val="FFFF00"/>
                </a:highlight>
              </a:rPr>
              <a:t> </a:t>
            </a:r>
            <a:r>
              <a:rPr lang="en-US" altLang="zh-CN" sz="2000" b="1" dirty="0">
                <a:highlight>
                  <a:srgbClr val="FFFF00"/>
                </a:highlight>
              </a:rPr>
              <a:t>Array</a:t>
            </a:r>
            <a:endParaRPr lang="en-US" sz="2000" b="1" dirty="0">
              <a:highlight>
                <a:srgbClr val="FFFF00"/>
              </a:highlight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EDDCDF6-7CFE-B846-9D54-6BA77D3B18CF}"/>
              </a:ext>
            </a:extLst>
          </p:cNvPr>
          <p:cNvCxnSpPr>
            <a:cxnSpLocks/>
          </p:cNvCxnSpPr>
          <p:nvPr/>
        </p:nvCxnSpPr>
        <p:spPr>
          <a:xfrm>
            <a:off x="3199232" y="2411231"/>
            <a:ext cx="567515" cy="337768"/>
          </a:xfrm>
          <a:prstGeom prst="straightConnector1">
            <a:avLst/>
          </a:prstGeom>
          <a:ln w="38100">
            <a:solidFill>
              <a:srgbClr val="FFFF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7D8E0E-C542-1C4F-A8F9-9C1CA903BC52}"/>
              </a:ext>
            </a:extLst>
          </p:cNvPr>
          <p:cNvCxnSpPr>
            <a:cxnSpLocks/>
          </p:cNvCxnSpPr>
          <p:nvPr/>
        </p:nvCxnSpPr>
        <p:spPr>
          <a:xfrm flipH="1">
            <a:off x="8709011" y="1274809"/>
            <a:ext cx="560508" cy="217594"/>
          </a:xfrm>
          <a:prstGeom prst="straightConnector1">
            <a:avLst/>
          </a:prstGeom>
          <a:ln w="38100">
            <a:solidFill>
              <a:srgbClr val="FFFF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50FB5E6-2FA2-D443-9D20-4368D9AACCA6}"/>
              </a:ext>
            </a:extLst>
          </p:cNvPr>
          <p:cNvSpPr txBox="1"/>
          <p:nvPr/>
        </p:nvSpPr>
        <p:spPr>
          <a:xfrm>
            <a:off x="8709011" y="874699"/>
            <a:ext cx="17115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highlight>
                  <a:srgbClr val="FFFF00"/>
                </a:highlight>
              </a:rPr>
              <a:t>Water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Cooling</a:t>
            </a:r>
            <a:endParaRPr lang="en-US" sz="2000" b="1" dirty="0">
              <a:highlight>
                <a:srgbClr val="FFFF00"/>
              </a:highligh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39C76C-0362-2B4A-AB90-81CE5143EE56}"/>
              </a:ext>
            </a:extLst>
          </p:cNvPr>
          <p:cNvSpPr txBox="1"/>
          <p:nvPr/>
        </p:nvSpPr>
        <p:spPr>
          <a:xfrm>
            <a:off x="8709011" y="2219983"/>
            <a:ext cx="2171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highlight>
                  <a:srgbClr val="FFFF00"/>
                </a:highlight>
              </a:rPr>
              <a:t>RS-485</a:t>
            </a:r>
            <a:r>
              <a:rPr lang="zh-CN" altLang="en-US" sz="2000" b="1">
                <a:highlight>
                  <a:srgbClr val="FFFF00"/>
                </a:highlight>
              </a:rPr>
              <a:t> </a:t>
            </a:r>
            <a:r>
              <a:rPr lang="en-US" altLang="zh-CN" sz="2000" b="1">
                <a:highlight>
                  <a:srgbClr val="FFFF00"/>
                </a:highlight>
              </a:rPr>
              <a:t>Adapter</a:t>
            </a:r>
            <a:endParaRPr lang="en-US" sz="2000" b="1" dirty="0">
              <a:highlight>
                <a:srgbClr val="FFFF00"/>
              </a:highlight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AD77809-A731-C546-9F5F-757C27B1FD64}"/>
              </a:ext>
            </a:extLst>
          </p:cNvPr>
          <p:cNvCxnSpPr>
            <a:cxnSpLocks/>
          </p:cNvCxnSpPr>
          <p:nvPr/>
        </p:nvCxnSpPr>
        <p:spPr>
          <a:xfrm flipH="1">
            <a:off x="9444611" y="2606798"/>
            <a:ext cx="499489" cy="246078"/>
          </a:xfrm>
          <a:prstGeom prst="straightConnector1">
            <a:avLst/>
          </a:prstGeom>
          <a:ln w="38100">
            <a:solidFill>
              <a:srgbClr val="FFFF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4F931E2-C004-A14B-8654-3C8430651338}"/>
              </a:ext>
            </a:extLst>
          </p:cNvPr>
          <p:cNvCxnSpPr>
            <a:cxnSpLocks/>
          </p:cNvCxnSpPr>
          <p:nvPr/>
        </p:nvCxnSpPr>
        <p:spPr>
          <a:xfrm flipH="1" flipV="1">
            <a:off x="7333201" y="4748351"/>
            <a:ext cx="459295" cy="491834"/>
          </a:xfrm>
          <a:prstGeom prst="straightConnector1">
            <a:avLst/>
          </a:prstGeom>
          <a:ln w="38100">
            <a:solidFill>
              <a:srgbClr val="FFFF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897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9E4D29-5F08-447A-A2A3-AB222BB49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262697-4278-374A-94F5-76E5C0135B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47"/>
          <a:stretch/>
        </p:blipFill>
        <p:spPr>
          <a:xfrm>
            <a:off x="191084" y="171715"/>
            <a:ext cx="7812386" cy="3724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FB3746-AA36-C641-9061-B5837CDDD8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476"/>
          <a:stretch/>
        </p:blipFill>
        <p:spPr>
          <a:xfrm>
            <a:off x="8195999" y="169254"/>
            <a:ext cx="3826711" cy="20661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859EE3-E450-834F-80D4-E8E00EF7C1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8139"/>
          <a:stretch/>
        </p:blipFill>
        <p:spPr>
          <a:xfrm>
            <a:off x="191087" y="4070780"/>
            <a:ext cx="3808694" cy="26240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74F9FB-D1CD-7A47-A8A6-DDF0891F43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736" r="-5" b="2192"/>
          <a:stretch/>
        </p:blipFill>
        <p:spPr>
          <a:xfrm>
            <a:off x="4185626" y="4074509"/>
            <a:ext cx="3814183" cy="26051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84C1A1-A7D7-0F46-8C91-1DC6324ADCA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03" r="2" b="6365"/>
          <a:stretch/>
        </p:blipFill>
        <p:spPr>
          <a:xfrm>
            <a:off x="8172017" y="2398103"/>
            <a:ext cx="3826711" cy="20199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BA58D5-E299-D24E-BDAA-6889663C3E2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850" r="2" b="16696"/>
          <a:stretch/>
        </p:blipFill>
        <p:spPr>
          <a:xfrm>
            <a:off x="8165194" y="4605692"/>
            <a:ext cx="3826711" cy="20794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DCF9C97-67FF-F14D-B1EB-DF8A09E1F5CB}"/>
              </a:ext>
            </a:extLst>
          </p:cNvPr>
          <p:cNvSpPr txBox="1"/>
          <p:nvPr/>
        </p:nvSpPr>
        <p:spPr>
          <a:xfrm>
            <a:off x="4168328" y="4083031"/>
            <a:ext cx="380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R&amp;B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LD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Power PCB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Front View</a:t>
            </a:r>
            <a:endParaRPr lang="en-US" sz="2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4AA9DE-D309-1A45-AA4E-F83484C6F94E}"/>
              </a:ext>
            </a:extLst>
          </p:cNvPr>
          <p:cNvSpPr txBox="1"/>
          <p:nvPr/>
        </p:nvSpPr>
        <p:spPr>
          <a:xfrm>
            <a:off x="8211784" y="4569013"/>
            <a:ext cx="380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R&amp;B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LD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Power PCB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Rear View</a:t>
            </a:r>
            <a:endParaRPr lang="en-U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62CA98-F0FC-5A4C-9833-6B08AC2C31A1}"/>
              </a:ext>
            </a:extLst>
          </p:cNvPr>
          <p:cNvSpPr txBox="1"/>
          <p:nvPr/>
        </p:nvSpPr>
        <p:spPr>
          <a:xfrm>
            <a:off x="8283564" y="2363615"/>
            <a:ext cx="3625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Green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LD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Power PCB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Rear View</a:t>
            </a:r>
            <a:endParaRPr lang="en-US" sz="2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FC83D6-C7CD-B04A-9F5F-CA73DDED235A}"/>
              </a:ext>
            </a:extLst>
          </p:cNvPr>
          <p:cNvSpPr txBox="1"/>
          <p:nvPr/>
        </p:nvSpPr>
        <p:spPr>
          <a:xfrm>
            <a:off x="501856" y="5897340"/>
            <a:ext cx="3534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" altLang="zh-CN" sz="2000" b="1" dirty="0">
                <a:solidFill>
                  <a:srgbClr val="FFFF00"/>
                </a:solidFill>
              </a:rPr>
              <a:t>Soft-Start Voltage for Red</a:t>
            </a:r>
            <a:r>
              <a:rPr lang="zh-CN" altLang="en-US" sz="2000" b="1" dirty="0">
                <a:solidFill>
                  <a:srgbClr val="FFFF00"/>
                </a:solidFill>
              </a:rPr>
              <a:t> </a:t>
            </a:r>
            <a:r>
              <a:rPr lang="en-US" altLang="zh-CN" sz="2000" b="1" dirty="0">
                <a:solidFill>
                  <a:srgbClr val="FFFF00"/>
                </a:solidFill>
              </a:rPr>
              <a:t>LD</a:t>
            </a:r>
            <a:endParaRPr lang="en-US" sz="2000" b="1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47ECA6-16C1-2E46-9B2A-76F4CE94C01F}"/>
              </a:ext>
            </a:extLst>
          </p:cNvPr>
          <p:cNvSpPr txBox="1"/>
          <p:nvPr/>
        </p:nvSpPr>
        <p:spPr>
          <a:xfrm>
            <a:off x="2657119" y="1002279"/>
            <a:ext cx="3657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RGB LD Power Supply Module</a:t>
            </a:r>
            <a:endParaRPr lang="en-US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B49D39-B6E8-2044-8214-209AC1ECC3B6}"/>
              </a:ext>
            </a:extLst>
          </p:cNvPr>
          <p:cNvSpPr txBox="1"/>
          <p:nvPr/>
        </p:nvSpPr>
        <p:spPr>
          <a:xfrm>
            <a:off x="8531353" y="1846993"/>
            <a:ext cx="3657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/>
              <a:t>CAD Drawing of 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Power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Module</a:t>
            </a:r>
            <a:endParaRPr lang="en-US" sz="2000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76401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71</Words>
  <Application>Microsoft Macintosh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Liu, Xin</dc:creator>
  <cp:lastModifiedBy>Liu, Xin</cp:lastModifiedBy>
  <cp:revision>3</cp:revision>
  <dcterms:created xsi:type="dcterms:W3CDTF">2023-11-07T02:19:35Z</dcterms:created>
  <dcterms:modified xsi:type="dcterms:W3CDTF">2023-11-07T02:34:14Z</dcterms:modified>
</cp:coreProperties>
</file>